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cf6e71db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cf6e71db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cf6e71db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cf6e71db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cf6e71d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cf6e71d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cf6e71d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cf6e71d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f6e71d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f6e71d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f53183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bf53183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f6e71d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cf6e71d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cf6e71db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cf6e71db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cf6e71db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cf6e71db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f6e71db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cf6e71db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L</a:t>
            </a: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ibertatem Healthcare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Medium"/>
                <a:ea typeface="Montserrat Medium"/>
                <a:cs typeface="Montserrat Medium"/>
                <a:sym typeface="Montserrat Medium"/>
              </a:rPr>
              <a:t>UX Vision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More Tools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can also start to add some tools to help people who use the system.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This is a Notepad system which would appear on every page that we could add.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It is an idea for the future but once we have a system we can control we can make the Application what we want it to be.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" y="151200"/>
            <a:ext cx="6560932" cy="466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First we will have...</a:t>
            </a:r>
            <a:b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duplicate of all the functionality we have now, but with a better interface because we will have made it with you in mind.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Then we could…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new tools to capture information better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ways of making the application easier to use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Make the website more robust and futureproof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UX Vision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a chance to...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mprove the current application with a cleaner and simpler design.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Provide a more engaging user experience by understanding how people will be interacting with the site and helping them do that more </a:t>
            </a: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efficiently</a:t>
            </a: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GB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Make improved input tools to get better information entered quicker and with fewer mistakes.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New Look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make the website c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leaner &amp; easier to reskin.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focus on making putting tools where the user wants them when they want them, and hiding them away when they do not.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group common actions.  Everything on that Filter area is about changing the information in the block.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8250" cy="466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Going Deeper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These tools can be used on every page so that when a user knows how to do something on one page, they have learned how to do it on all the pages.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8250" cy="466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Colour Matters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Because we understand the data we can highlight what we want to.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For example we could use a Traffic Light system to show Compliance Completion levels.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8250" cy="46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No Pop ups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can make a better experience for users by getting rid of the pop up windows and building the choices into the work flow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can do this because we are not using a generic template solution.  We are creating this for Libertatem to solve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Libertatem users problems.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8250" cy="46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Specific Tools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can make a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Calendar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 which works just for the problem we are trying to fix.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It might be this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...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8250" cy="46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Specific Tools 2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Or we might not want to pick two dates, we might want something that lets us pick a number of days quickly and easily.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Because Andy and I are writing these tools we can make them how we all want them.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" y="151200"/>
            <a:ext cx="6559200" cy="466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863050" y="152400"/>
            <a:ext cx="1969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More Space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We are going to use Responsive Design to make sure that we make the best use of the space on people's screens.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That helps make the system future proof.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" y="152400"/>
            <a:ext cx="6560932" cy="466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